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9" r:id="rId4"/>
    <p:sldId id="270" r:id="rId5"/>
    <p:sldId id="260" r:id="rId6"/>
    <p:sldId id="258" r:id="rId7"/>
    <p:sldId id="264" r:id="rId8"/>
    <p:sldId id="263" r:id="rId9"/>
    <p:sldId id="266" r:id="rId10"/>
    <p:sldId id="259" r:id="rId11"/>
    <p:sldId id="267" r:id="rId12"/>
    <p:sldId id="268" r:id="rId13"/>
    <p:sldId id="26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47" d="100"/>
          <a:sy n="47" d="100"/>
        </p:scale>
        <p:origin x="58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6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7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1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14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71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1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8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88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2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1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1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47171-70F8-4C04-8A57-D96CB96E4945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E875D-4E2C-4099-8399-F82DE2DD1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05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github.com/JYH96/C_Project/tree/main/%EC%B1%84%ED%8C%85%ED%94%84%EB%A1%9C%EC%A0%9D%ED%8A%B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나의 행복 회로가 돌아간다 - 자유 - 울티메이트">
            <a:extLst>
              <a:ext uri="{FF2B5EF4-FFF2-40B4-BE49-F238E27FC236}">
                <a16:creationId xmlns:a16="http://schemas.microsoft.com/office/drawing/2014/main" id="{E5691001-872C-4A59-B8F6-C82A83940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646330-1917-ABDD-0A9F-F8B66F6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11026664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</a:rPr>
              <a:t>DB </a:t>
            </a:r>
            <a:r>
              <a:rPr lang="ko-KR" altLang="en-US" sz="4800" dirty="0">
                <a:solidFill>
                  <a:schemeClr val="bg1"/>
                </a:solidFill>
              </a:rPr>
              <a:t>및 소켓 통신</a:t>
            </a:r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기반 </a:t>
            </a:r>
            <a:r>
              <a:rPr lang="en-US" altLang="ko-KR" sz="4800" dirty="0">
                <a:solidFill>
                  <a:schemeClr val="bg1"/>
                </a:solidFill>
              </a:rPr>
              <a:t>CLI</a:t>
            </a:r>
            <a:r>
              <a:rPr lang="ko-KR" altLang="en-US" sz="4800" dirty="0">
                <a:solidFill>
                  <a:schemeClr val="bg1"/>
                </a:solidFill>
              </a:rPr>
              <a:t> 채팅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D54977-ED54-102F-F0F2-711DB2C5D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>
                <a:solidFill>
                  <a:schemeClr val="bg1"/>
                </a:solidFill>
              </a:rPr>
              <a:t>김도현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진연호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46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EFD59-7682-C0C3-C8FD-8395C460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4E19D-C845-50AE-3499-FB705AB82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7" b="28740"/>
          <a:stretch/>
        </p:blipFill>
        <p:spPr>
          <a:xfrm>
            <a:off x="626095" y="1690688"/>
            <a:ext cx="11269640" cy="9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2AE11E-280B-A415-9BB9-2B345E8E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@changeroom, @DM</a:t>
            </a:r>
          </a:p>
        </p:txBody>
      </p:sp>
      <p:pic>
        <p:nvPicPr>
          <p:cNvPr id="4" name="방바꾸기,DM 편집본">
            <a:hlinkClick r:id="" action="ppaction://media"/>
            <a:extLst>
              <a:ext uri="{FF2B5EF4-FFF2-40B4-BE49-F238E27FC236}">
                <a16:creationId xmlns:a16="http://schemas.microsoft.com/office/drawing/2014/main" id="{F749594C-937C-F4FA-0F05-E696A3AE98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6147" y="651752"/>
            <a:ext cx="10219706" cy="57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9C5DF3-A4D0-666E-3354-02DE9838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GM 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메시지</a:t>
            </a:r>
          </a:p>
        </p:txBody>
      </p:sp>
      <p:pic>
        <p:nvPicPr>
          <p:cNvPr id="4" name="GM메시지 편집본">
            <a:hlinkClick r:id="" action="ppaction://media"/>
            <a:extLst>
              <a:ext uri="{FF2B5EF4-FFF2-40B4-BE49-F238E27FC236}">
                <a16:creationId xmlns:a16="http://schemas.microsoft.com/office/drawing/2014/main" id="{1FB13DEC-28A6-E50A-8C5A-A58994D6A2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1522" y="643467"/>
            <a:ext cx="9848956" cy="55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C9EBAC-7EA3-0585-C381-D8CCCDF6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@omok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오목 편집본">
            <a:hlinkClick r:id="" action="ppaction://media"/>
            <a:extLst>
              <a:ext uri="{FF2B5EF4-FFF2-40B4-BE49-F238E27FC236}">
                <a16:creationId xmlns:a16="http://schemas.microsoft.com/office/drawing/2014/main" id="{D60102E4-B375-AE41-6FDC-14CF3A01E5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256" y="643467"/>
            <a:ext cx="10239488" cy="57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9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7" name="Freeform: Shape 104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9" name="Freeform: Shape 104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C2376E-BCB6-B53D-3973-57D1A0E7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 Link:</a:t>
            </a:r>
            <a:b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https://github.com/JYH96/C_Project/tree/main/%EC%B1%84%ED%8C%85%ED%94%84%EB%A1%9C%EC%A0%9D%ED%8A%B8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제리인사 존중 GIF - 제리인사 존중 인사 - Discover &amp; Share GIFs">
            <a:extLst>
              <a:ext uri="{FF2B5EF4-FFF2-40B4-BE49-F238E27FC236}">
                <a16:creationId xmlns:a16="http://schemas.microsoft.com/office/drawing/2014/main" id="{1B413999-3612-8CD2-49F9-BCB7B2D96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950060"/>
            <a:ext cx="6408836" cy="48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79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258B69-2A2C-9DA7-890F-F3FF9297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ko-KR" altLang="en-US" sz="400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527C6-6E7B-2ECD-F631-0C1457348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메시지 전달 방식</a:t>
            </a:r>
            <a:endParaRPr lang="en-US" altLang="ko-KR" sz="2000" dirty="0"/>
          </a:p>
          <a:p>
            <a:r>
              <a:rPr lang="ko-KR" altLang="en-US" sz="2000" dirty="0"/>
              <a:t>서버</a:t>
            </a:r>
            <a:endParaRPr lang="en-US" altLang="ko-KR" sz="2000" dirty="0"/>
          </a:p>
          <a:p>
            <a:r>
              <a:rPr lang="en-US" altLang="ko-KR" sz="2000" dirty="0"/>
              <a:t>DB</a:t>
            </a:r>
            <a:r>
              <a:rPr lang="ko-KR" altLang="en-US" sz="2000" dirty="0"/>
              <a:t>설계</a:t>
            </a:r>
            <a:endParaRPr lang="en-US" altLang="ko-KR" sz="2000" dirty="0"/>
          </a:p>
          <a:p>
            <a:r>
              <a:rPr lang="ko-KR" altLang="en-US" sz="2000" dirty="0"/>
              <a:t>로그인 방식</a:t>
            </a:r>
            <a:endParaRPr lang="en-US" altLang="ko-KR" sz="2000" dirty="0"/>
          </a:p>
          <a:p>
            <a:r>
              <a:rPr lang="ko-KR" altLang="en-US" sz="2000" dirty="0"/>
              <a:t>클라이언트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E020F41-5E57-D19D-3597-948EC8344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463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548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490C-4E1A-C8F0-CF1C-70804F91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74489-23D4-4DC0-50DF-7B0489E1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4" y="1816294"/>
            <a:ext cx="10515600" cy="4351338"/>
          </a:xfrm>
        </p:spPr>
        <p:txBody>
          <a:bodyPr/>
          <a:lstStyle/>
          <a:p>
            <a:r>
              <a:rPr lang="ko-KR" altLang="en-US" dirty="0"/>
              <a:t>내용</a:t>
            </a:r>
            <a:endParaRPr lang="en-US" altLang="ko-KR" dirty="0"/>
          </a:p>
          <a:p>
            <a:pPr lvl="1"/>
            <a:r>
              <a:rPr lang="ko-KR" altLang="en-US" dirty="0"/>
              <a:t>개발 환경</a:t>
            </a:r>
            <a:endParaRPr lang="en-US" altLang="ko-KR" dirty="0"/>
          </a:p>
          <a:p>
            <a:pPr lvl="2"/>
            <a:r>
              <a:rPr lang="ko-KR" altLang="en-US" dirty="0"/>
              <a:t>언어</a:t>
            </a:r>
            <a:r>
              <a:rPr lang="en-US" altLang="ko-KR" dirty="0"/>
              <a:t>: C++, SQL </a:t>
            </a:r>
          </a:p>
          <a:p>
            <a:pPr lvl="2"/>
            <a:r>
              <a:rPr lang="en-US" altLang="ko-KR" dirty="0"/>
              <a:t>DB: MySQL</a:t>
            </a:r>
          </a:p>
          <a:p>
            <a:pPr lvl="2"/>
            <a:r>
              <a:rPr lang="en-US" altLang="ko-KR" dirty="0"/>
              <a:t>IDE:</a:t>
            </a:r>
            <a:r>
              <a:rPr lang="ko-KR" altLang="en-US" dirty="0"/>
              <a:t> </a:t>
            </a:r>
            <a:r>
              <a:rPr lang="en-US" altLang="ko-KR" dirty="0"/>
              <a:t>Visual Studio 2022</a:t>
            </a:r>
          </a:p>
          <a:p>
            <a:pPr lvl="1"/>
            <a:r>
              <a:rPr lang="ko-KR" altLang="en-US" dirty="0"/>
              <a:t>로컬환경에서 서버와 클라이언트 동시 동작</a:t>
            </a:r>
            <a:endParaRPr lang="en-US" altLang="ko-KR" dirty="0"/>
          </a:p>
          <a:p>
            <a:pPr lvl="1"/>
            <a:r>
              <a:rPr lang="ko-KR" altLang="en-US" dirty="0"/>
              <a:t>서버와 </a:t>
            </a:r>
            <a:r>
              <a:rPr lang="ko-KR" altLang="en-US" dirty="0" err="1"/>
              <a:t>클라이언는</a:t>
            </a:r>
            <a:r>
              <a:rPr lang="ko-KR" altLang="en-US" dirty="0"/>
              <a:t> </a:t>
            </a:r>
            <a:r>
              <a:rPr lang="en-US" altLang="ko-KR" dirty="0"/>
              <a:t>TCP/IP </a:t>
            </a:r>
            <a:r>
              <a:rPr lang="ko-KR" altLang="en-US" dirty="0"/>
              <a:t>소켓 통신으로 메시지 전달</a:t>
            </a:r>
            <a:endParaRPr lang="en-US" altLang="ko-KR" dirty="0"/>
          </a:p>
          <a:p>
            <a:pPr lvl="1"/>
            <a:r>
              <a:rPr lang="ko-KR" altLang="en-US" dirty="0"/>
              <a:t>대화 내역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네트워크 통신으로 오목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대전 가능 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81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953AF-CBC4-504D-DFE8-E12CD9A0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담당 업무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68E0C-E596-D5E2-3BC8-3D62DFB8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네트워크 통신</a:t>
            </a:r>
            <a:endParaRPr lang="en-US" altLang="ko-KR" dirty="0"/>
          </a:p>
          <a:p>
            <a:pPr lvl="1"/>
            <a:r>
              <a:rPr lang="en-US" altLang="ko-KR" dirty="0"/>
              <a:t>Winsock</a:t>
            </a:r>
            <a:r>
              <a:rPr lang="ko-KR" altLang="en-US" dirty="0"/>
              <a:t>을 사용하여 서버와 클라이언트간 통신</a:t>
            </a:r>
            <a:endParaRPr lang="en-US" altLang="ko-KR" dirty="0"/>
          </a:p>
          <a:p>
            <a:pPr lvl="2"/>
            <a:r>
              <a:rPr lang="ko-KR" altLang="en-US" dirty="0"/>
              <a:t>라벨을 문자열에 포함시켜서 데이터를 구분하여 사용자 및 데이터를 판별</a:t>
            </a:r>
            <a:endParaRPr lang="en-US" altLang="ko-KR" dirty="0"/>
          </a:p>
          <a:p>
            <a:pPr lvl="2"/>
            <a:r>
              <a:rPr lang="ko-KR" altLang="en-US" dirty="0"/>
              <a:t>전송된 문자열을 </a:t>
            </a:r>
            <a:r>
              <a:rPr lang="ko-KR" altLang="en-US" dirty="0" err="1"/>
              <a:t>파싱하여</a:t>
            </a:r>
            <a:r>
              <a:rPr lang="ko-KR" altLang="en-US" dirty="0"/>
              <a:t> 데이터 처리</a:t>
            </a:r>
            <a:endParaRPr lang="en-US" altLang="ko-KR" dirty="0"/>
          </a:p>
          <a:p>
            <a:pPr lvl="1"/>
            <a:r>
              <a:rPr lang="ko-KR" altLang="en-US" dirty="0" err="1"/>
              <a:t>ㅇㅇㅇㅇ</a:t>
            </a:r>
            <a:r>
              <a:rPr lang="ko-KR" altLang="en-US" dirty="0"/>
              <a:t> 라이브러리를 사용하여 </a:t>
            </a:r>
            <a:r>
              <a:rPr lang="en-US" altLang="ko-KR" dirty="0"/>
              <a:t>MySQL</a:t>
            </a:r>
            <a:r>
              <a:rPr lang="ko-KR" altLang="en-US" dirty="0"/>
              <a:t>과 연동</a:t>
            </a:r>
            <a:endParaRPr lang="en-US" altLang="ko-KR" dirty="0"/>
          </a:p>
          <a:p>
            <a:pPr lvl="2"/>
            <a:r>
              <a:rPr lang="ko-KR" altLang="en-US" dirty="0"/>
              <a:t>대화 내용 및 시간 정보를 문자열 형태의 데이터로 </a:t>
            </a:r>
            <a:r>
              <a:rPr lang="en-US" altLang="ko-KR" dirty="0"/>
              <a:t>DB</a:t>
            </a:r>
            <a:r>
              <a:rPr lang="ko-KR" altLang="en-US" dirty="0"/>
              <a:t>에 저장 </a:t>
            </a:r>
            <a:endParaRPr lang="en-US" altLang="ko-KR" dirty="0"/>
          </a:p>
          <a:p>
            <a:pPr lvl="1"/>
            <a:r>
              <a:rPr lang="en-US" altLang="ko-KR" dirty="0"/>
              <a:t>CLI</a:t>
            </a:r>
            <a:r>
              <a:rPr lang="ko-KR" altLang="en-US" dirty="0"/>
              <a:t> 기반 오목 게임 구현 </a:t>
            </a:r>
            <a:endParaRPr lang="en-US" altLang="ko-KR" dirty="0"/>
          </a:p>
          <a:p>
            <a:pPr lvl="2"/>
            <a:r>
              <a:rPr lang="en-US" altLang="ko-KR" dirty="0"/>
              <a:t>C++</a:t>
            </a:r>
            <a:r>
              <a:rPr lang="ko-KR" altLang="en-US" dirty="0"/>
              <a:t>을 사용하여 </a:t>
            </a:r>
            <a:r>
              <a:rPr lang="en-US" altLang="ko-KR" dirty="0" err="1"/>
              <a:t>scanf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printf</a:t>
            </a:r>
            <a:r>
              <a:rPr lang="en-US" altLang="ko-KR" dirty="0"/>
              <a:t>, </a:t>
            </a:r>
            <a:r>
              <a:rPr lang="ko-KR" altLang="en-US" dirty="0" err="1"/>
              <a:t>멀티쓰레드를</a:t>
            </a:r>
            <a:r>
              <a:rPr lang="ko-KR" altLang="en-US" dirty="0"/>
              <a:t> 사용하여 제작</a:t>
            </a:r>
            <a:endParaRPr lang="en-US" altLang="ko-KR" dirty="0"/>
          </a:p>
          <a:p>
            <a:pPr lvl="2"/>
            <a:r>
              <a:rPr lang="ko-KR" altLang="en-US" dirty="0" err="1"/>
              <a:t>멀티쓰레드를</a:t>
            </a:r>
            <a:r>
              <a:rPr lang="ko-KR" altLang="en-US" dirty="0"/>
              <a:t> 차례대로 착수할 수 있도록 </a:t>
            </a:r>
            <a:r>
              <a:rPr lang="ko-KR" altLang="en-US" dirty="0" err="1"/>
              <a:t>홀딩하는</a:t>
            </a:r>
            <a:r>
              <a:rPr lang="ko-KR" altLang="en-US" dirty="0"/>
              <a:t> 역할로 사용</a:t>
            </a:r>
            <a:endParaRPr lang="en-US" altLang="ko-KR" dirty="0"/>
          </a:p>
          <a:p>
            <a:pPr lvl="1"/>
            <a:r>
              <a:rPr lang="ko-KR" altLang="en-US" dirty="0"/>
              <a:t>로그인</a:t>
            </a:r>
            <a:endParaRPr lang="en-US" altLang="ko-KR" dirty="0"/>
          </a:p>
          <a:p>
            <a:pPr lvl="2"/>
            <a:r>
              <a:rPr lang="en-US" altLang="ko-KR" dirty="0"/>
              <a:t>CLI </a:t>
            </a:r>
            <a:r>
              <a:rPr lang="ko-KR" altLang="en-US" dirty="0"/>
              <a:t>환경에서 로그인을 구현하기 위해 멀티 쓰레드를 사용</a:t>
            </a:r>
            <a:endParaRPr lang="en-US" altLang="ko-KR" dirty="0"/>
          </a:p>
          <a:p>
            <a:pPr lvl="2"/>
            <a:r>
              <a:rPr lang="ko-KR" altLang="en-US" dirty="0" err="1"/>
              <a:t>멀티쓰레드를</a:t>
            </a:r>
            <a:r>
              <a:rPr lang="ko-KR" altLang="en-US" dirty="0"/>
              <a:t> 로그인 성공 여부에 대한 서버 응답을 처리하는 용도로 사용</a:t>
            </a:r>
            <a:endParaRPr lang="en-US" altLang="ko-KR" dirty="0"/>
          </a:p>
          <a:p>
            <a:pPr lvl="2"/>
            <a:r>
              <a:rPr lang="ko-KR" altLang="en-US" dirty="0"/>
              <a:t>벡터와 문자열</a:t>
            </a:r>
            <a:r>
              <a:rPr lang="en-US" altLang="ko-KR" dirty="0"/>
              <a:t>, </a:t>
            </a:r>
            <a:r>
              <a:rPr lang="ko-KR" altLang="en-US" dirty="0"/>
              <a:t>행렬 사용하여 오목 판별 조건에 대한 판단</a:t>
            </a:r>
          </a:p>
        </p:txBody>
      </p:sp>
    </p:spTree>
    <p:extLst>
      <p:ext uri="{BB962C8B-B14F-4D97-AF65-F5344CB8AC3E}">
        <p14:creationId xmlns:p14="http://schemas.microsoft.com/office/powerpoint/2010/main" val="342948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0B625-DFAF-2DB7-6ED4-36E51030F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 dirty="0">
                <a:latin typeface="+mj-lt"/>
                <a:ea typeface="+mj-ea"/>
                <a:cs typeface="+mj-cs"/>
              </a:rPr>
              <a:t>메시지 전달 방식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9DB102-8E72-B2EA-5285-6F6E1C4CC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82152"/>
            <a:ext cx="10905066" cy="3980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24E0E1-ACA9-5144-557F-72B3F267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02" y="1536317"/>
            <a:ext cx="444879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0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DEB37-FB16-8866-3739-DE1604C5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72A1-DB9E-7623-DC88-ECDD5EB91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클라이언트에서 요청을 받으면 분해한다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클라이언트가 아닌 적절한 대상에게 필터링하여 보냄</a:t>
            </a:r>
            <a:endParaRPr lang="en-US" altLang="ko-KR" dirty="0"/>
          </a:p>
          <a:p>
            <a:r>
              <a:rPr lang="en-US" altLang="ko-KR" dirty="0"/>
              <a:t>Player.id == reply.to</a:t>
            </a:r>
          </a:p>
          <a:p>
            <a:r>
              <a:rPr lang="en-US" altLang="ko-KR" dirty="0" err="1"/>
              <a:t>Player.room</a:t>
            </a:r>
            <a:r>
              <a:rPr lang="en-US" altLang="ko-KR" dirty="0"/>
              <a:t>==</a:t>
            </a:r>
            <a:r>
              <a:rPr lang="en-US" altLang="ko-KR" dirty="0" err="1"/>
              <a:t>reply.room</a:t>
            </a:r>
            <a:endParaRPr lang="en-US" altLang="ko-KR" dirty="0"/>
          </a:p>
          <a:p>
            <a:r>
              <a:rPr lang="en-US" altLang="ko-KR" dirty="0"/>
              <a:t>CMD</a:t>
            </a:r>
            <a:r>
              <a:rPr lang="ko-KR" altLang="en-US" dirty="0"/>
              <a:t>요청</a:t>
            </a:r>
            <a:r>
              <a:rPr lang="en-US" altLang="ko-KR" dirty="0"/>
              <a:t>(DB)</a:t>
            </a:r>
            <a:r>
              <a:rPr lang="ko-KR" altLang="en-US" dirty="0"/>
              <a:t>에 대한 응답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31B8AF-07BE-AB8D-7B21-0D391272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25" y="2955854"/>
            <a:ext cx="377242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D3484-2576-AFB7-6622-0E0332FBA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74" y="596350"/>
            <a:ext cx="7848600" cy="1171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dirty="0"/>
              <a:t>DB </a:t>
            </a:r>
            <a:r>
              <a:rPr lang="ko-KR" altLang="en-US" sz="3000" dirty="0"/>
              <a:t>설계</a:t>
            </a:r>
            <a:endParaRPr lang="en-US" altLang="ko-KR" sz="3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F105CA-9935-9ECB-1037-BA6D8D007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456" y="2401533"/>
            <a:ext cx="5507254" cy="2356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147E8E-65B8-C270-72CF-2E63E60B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" y="1645494"/>
            <a:ext cx="5433182" cy="42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56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CCDB6-D97C-7EC6-0662-827D783F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C41C8-3883-808D-192D-7B02406C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979" y="912184"/>
            <a:ext cx="10515600" cy="4351338"/>
          </a:xfrm>
        </p:spPr>
        <p:txBody>
          <a:bodyPr/>
          <a:lstStyle/>
          <a:p>
            <a:r>
              <a:rPr lang="ko-KR" altLang="en-US"/>
              <a:t>로그인 요청</a:t>
            </a:r>
            <a:r>
              <a:rPr lang="en-US" altLang="ko-KR"/>
              <a:t>-&gt;</a:t>
            </a:r>
            <a:r>
              <a:rPr lang="ko-KR" altLang="en-US"/>
              <a:t>정지</a:t>
            </a:r>
            <a:r>
              <a:rPr lang="en-US" altLang="ko-KR"/>
              <a:t>-&gt;</a:t>
            </a:r>
            <a:r>
              <a:rPr lang="ko-KR" altLang="en-US"/>
              <a:t>응답 수신</a:t>
            </a:r>
            <a:r>
              <a:rPr lang="en-US" altLang="ko-KR"/>
              <a:t>-&gt;</a:t>
            </a:r>
            <a:r>
              <a:rPr lang="ko-KR" altLang="en-US"/>
              <a:t>재개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3CF07-C047-5229-421A-2981D81C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44" y="2834265"/>
            <a:ext cx="9727478" cy="31396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D434A4-9540-EB2E-B131-F078A6A6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37" y="1421129"/>
            <a:ext cx="6920643" cy="50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4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F032-61AD-5E5A-BC66-B2823F5B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로그인 편집본">
            <a:hlinkClick r:id="" action="ppaction://media"/>
            <a:extLst>
              <a:ext uri="{FF2B5EF4-FFF2-40B4-BE49-F238E27FC236}">
                <a16:creationId xmlns:a16="http://schemas.microsoft.com/office/drawing/2014/main" id="{B5291D80-DD35-CE06-EAE6-1409040F4A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000" y="208547"/>
            <a:ext cx="11172391" cy="6284328"/>
          </a:xfrm>
        </p:spPr>
      </p:pic>
    </p:spTree>
    <p:extLst>
      <p:ext uri="{BB962C8B-B14F-4D97-AF65-F5344CB8AC3E}">
        <p14:creationId xmlns:p14="http://schemas.microsoft.com/office/powerpoint/2010/main" val="22375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1620</TotalTime>
  <Words>267</Words>
  <Application>Microsoft Office PowerPoint</Application>
  <PresentationFormat>와이드스크린</PresentationFormat>
  <Paragraphs>47</Paragraphs>
  <Slides>14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테마</vt:lpstr>
      <vt:lpstr>DB 및 소켓 통신 기반 CLI 채팅 프로젝트</vt:lpstr>
      <vt:lpstr>목차</vt:lpstr>
      <vt:lpstr>프로젝트 개요</vt:lpstr>
      <vt:lpstr>담당 업무</vt:lpstr>
      <vt:lpstr>메시지 전달 방식</vt:lpstr>
      <vt:lpstr>서버</vt:lpstr>
      <vt:lpstr>DB 설계</vt:lpstr>
      <vt:lpstr>로그인 방식</vt:lpstr>
      <vt:lpstr>PowerPoint 프레젠테이션</vt:lpstr>
      <vt:lpstr>클라이언트</vt:lpstr>
      <vt:lpstr>@changeroom, @DM</vt:lpstr>
      <vt:lpstr>GM 메시지</vt:lpstr>
      <vt:lpstr>@omok</vt:lpstr>
      <vt:lpstr>Git Link: https://github.com/JYH96/C_Project/tree/main/%EC%B1%84%ED%8C%85%ED%94%84%EB%A1%9C%EC%A0%9D%ED%8A%B8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채팅 프로젝트</dc:title>
  <dc:creator>YH J</dc:creator>
  <cp:lastModifiedBy>YH J</cp:lastModifiedBy>
  <cp:revision>5</cp:revision>
  <dcterms:created xsi:type="dcterms:W3CDTF">2023-10-23T05:50:01Z</dcterms:created>
  <dcterms:modified xsi:type="dcterms:W3CDTF">2024-02-07T04:54:58Z</dcterms:modified>
</cp:coreProperties>
</file>